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09" r:id="rId3"/>
    <p:sldId id="1016" r:id="rId4"/>
    <p:sldId id="1023" r:id="rId5"/>
    <p:sldId id="1018" r:id="rId6"/>
    <p:sldId id="1019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7  Seasons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主题阅读提优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(1)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359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一、阅读对话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winter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cold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summer,because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go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eat ice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summer,Mike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pick fruit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climbing with my family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 interesting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you,Helen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flying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like flying kites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winter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likes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summer,because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go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5479" y="137698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1711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由刘涛说的话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winter now.”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可知，现在是冬天，故为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8306" y="2666119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2059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说的话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I don’t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very hot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autumn.”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可知，迈克喜欢秋天而不是夏天，故为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860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Tao likes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autumn,because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have picnics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Helen,Mike and Liu Tao 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flying kites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8736" y="87250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140748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由刘涛说的话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don’t like winter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summer, because I can go 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en-US" altLang="zh-CN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eat ice cream.”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可知，刘涛喜欢夏天，不是秋天，故为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0540" y="279261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35170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由海伦说的话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like spring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warm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flying kites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like flying kites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和刘涛与迈克共同说的话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I do.”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可知，海伦、迈克和刘涛都喜欢放风筝，故为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993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93866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的笔友给她写了一封邮件。阅读邮件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Lily,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autumn in April in Sydney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warm in the day and cool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visit Sydney in autumn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because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like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join the Sydney Royal Easter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largest event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Australia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weather like in April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your city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 best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Stella</a:t>
            </a:r>
            <a:endParaRPr lang="zh-CN" altLang="en-US" dirty="0"/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54388" y="854130"/>
            <a:ext cx="188849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758508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writes the e-mail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Stella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know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season is in April in Sydney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in April in Sydney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 in the day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 at night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 A and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9061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31468" y="215096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1468" y="346168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7652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279</Words>
  <Application>Microsoft Office PowerPoint</Application>
  <PresentationFormat>自定义</PresentationFormat>
  <Paragraphs>39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357</cp:revision>
  <dcterms:created xsi:type="dcterms:W3CDTF">2020-11-06T05:24:00Z</dcterms:created>
  <dcterms:modified xsi:type="dcterms:W3CDTF">2025-06-24T04:03:24Z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